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145f7626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145f7626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145f762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145f7626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145f762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145f762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45f762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145f762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145f762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145f762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145f762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145f762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145f7626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145f7626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145f7626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145f7626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145f762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145f762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ASA DataFest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Chiayu Tu &amp; Karen Garcia</a:t>
            </a:r>
            <a:endParaRPr sz="2400"/>
          </a:p>
          <a:p>
            <a:pPr indent="0" lvl="0" marL="0" rtl="0" algn="l">
              <a:spcBef>
                <a:spcPts val="0"/>
              </a:spcBef>
              <a:spcAft>
                <a:spcPts val="0"/>
              </a:spcAft>
              <a:buNone/>
            </a:pPr>
            <a:r>
              <a:rPr lang="en" sz="2400"/>
              <a:t>Team: R U OK</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135" name="Google Shape;135;p22"/>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point</a:t>
            </a:r>
            <a:endParaRPr/>
          </a:p>
        </p:txBody>
      </p:sp>
      <p:sp>
        <p:nvSpPr>
          <p:cNvPr id="141" name="Google Shape;141;p23"/>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rPr>
              <a:t>1. Calculate mean, standard deviation</a:t>
            </a:r>
            <a:endParaRPr sz="1400">
              <a:solidFill>
                <a:srgbClr val="000000"/>
              </a:solidFill>
            </a:endParaRPr>
          </a:p>
          <a:p>
            <a:pPr indent="0" lvl="0" marL="0" rtl="0" algn="ctr">
              <a:spcBef>
                <a:spcPts val="0"/>
              </a:spcBef>
              <a:spcAft>
                <a:spcPts val="0"/>
              </a:spcAft>
              <a:buNone/>
            </a:pPr>
            <a:r>
              <a:t/>
            </a:r>
            <a:endParaRPr sz="1400">
              <a:solidFill>
                <a:srgbClr val="000000"/>
              </a:solidFill>
            </a:endParaRPr>
          </a:p>
          <a:p>
            <a:pPr indent="0" lvl="0" marL="0" rtl="0" algn="ctr">
              <a:spcBef>
                <a:spcPts val="0"/>
              </a:spcBef>
              <a:spcAft>
                <a:spcPts val="0"/>
              </a:spcAft>
              <a:buNone/>
            </a:pPr>
            <a:r>
              <a:rPr lang="en" sz="1400">
                <a:solidFill>
                  <a:srgbClr val="000000"/>
                </a:solidFill>
              </a:rPr>
              <a:t>2. Calculate the standard normal of the most commonly used events</a:t>
            </a:r>
            <a:endParaRPr sz="1400">
              <a:solidFill>
                <a:srgbClr val="000000"/>
              </a:solidFill>
            </a:endParaRPr>
          </a:p>
          <a:p>
            <a:pPr indent="0" lvl="0" marL="0" rtl="0" algn="ctr">
              <a:spcBef>
                <a:spcPts val="0"/>
              </a:spcBef>
              <a:spcAft>
                <a:spcPts val="0"/>
              </a:spcAft>
              <a:buNone/>
            </a:pPr>
            <a:r>
              <a:t/>
            </a:r>
            <a:endParaRPr sz="1400"/>
          </a:p>
        </p:txBody>
      </p:sp>
      <p:pic>
        <p:nvPicPr>
          <p:cNvPr descr="Black and white image of ladder handles coming out of the water onto a floating dock" id="142" name="Google Shape;142;p23"/>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143900" y="152400"/>
            <a:ext cx="3752850" cy="3886200"/>
          </a:xfrm>
          <a:prstGeom prst="rect">
            <a:avLst/>
          </a:prstGeom>
          <a:noFill/>
          <a:ln>
            <a:noFill/>
          </a:ln>
        </p:spPr>
      </p:pic>
      <p:sp>
        <p:nvSpPr>
          <p:cNvPr id="148" name="Google Shape;148;p24"/>
          <p:cNvSpPr txBox="1"/>
          <p:nvPr/>
        </p:nvSpPr>
        <p:spPr>
          <a:xfrm>
            <a:off x="4199975" y="1464450"/>
            <a:ext cx="4386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Through the event id 210 and 902 that trigger events most times by students in all schools, find out the mean and standard deviation of these two events, and draw their distribution graph</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152400" y="152400"/>
            <a:ext cx="8839199" cy="45532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152400" y="152400"/>
            <a:ext cx="8839200" cy="45444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64" name="Google Shape;164;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65" name="Google Shape;165;p2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analyzing students from different schools who have played the game, figure out how much time it will take for a new player to complete the game. And find out that previous players spend more time on those events, to help new players understand that they need to focus more on taking some events to speed up the game.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point</a:t>
            </a:r>
            <a:endParaRPr/>
          </a:p>
        </p:txBody>
      </p:sp>
      <p:sp>
        <p:nvSpPr>
          <p:cNvPr id="80" name="Google Shape;80;p15"/>
          <p:cNvSpPr txBox="1"/>
          <p:nvPr>
            <p:ph idx="1" type="body"/>
          </p:nvPr>
        </p:nvSpPr>
        <p:spPr>
          <a:xfrm>
            <a:off x="471900" y="1919075"/>
            <a:ext cx="8222100" cy="29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Analyze Data</a:t>
            </a:r>
            <a:endParaRPr/>
          </a:p>
          <a:p>
            <a:pPr indent="0" lvl="0" marL="0" rtl="0" algn="l">
              <a:spcBef>
                <a:spcPts val="1600"/>
              </a:spcBef>
              <a:spcAft>
                <a:spcPts val="0"/>
              </a:spcAft>
              <a:buNone/>
            </a:pPr>
            <a:r>
              <a:rPr lang="en"/>
              <a:t>2. Separate Data by school number</a:t>
            </a:r>
            <a:endParaRPr/>
          </a:p>
          <a:p>
            <a:pPr indent="0" lvl="0" marL="0" rtl="0" algn="l">
              <a:spcBef>
                <a:spcPts val="1600"/>
              </a:spcBef>
              <a:spcAft>
                <a:spcPts val="0"/>
              </a:spcAft>
              <a:buNone/>
            </a:pPr>
            <a:r>
              <a:rPr lang="en"/>
              <a:t>3. Find the total time spent by each student who played the game</a:t>
            </a:r>
            <a:endParaRPr/>
          </a:p>
          <a:p>
            <a:pPr indent="0" lvl="0" marL="0" rtl="0" algn="l">
              <a:spcBef>
                <a:spcPts val="1600"/>
              </a:spcBef>
              <a:spcAft>
                <a:spcPts val="0"/>
              </a:spcAft>
              <a:buNone/>
            </a:pPr>
            <a:r>
              <a:rPr lang="en"/>
              <a:t>4. Figure out how much time students in each school spend on average playing games</a:t>
            </a:r>
            <a:endParaRPr/>
          </a:p>
          <a:p>
            <a:pPr indent="0" lvl="0" marL="0" rtl="0" algn="l">
              <a:spcBef>
                <a:spcPts val="1600"/>
              </a:spcBef>
              <a:spcAft>
                <a:spcPts val="1600"/>
              </a:spcAft>
              <a:buNone/>
            </a:pPr>
            <a:r>
              <a:t/>
            </a:r>
            <a:endParaRPr/>
          </a:p>
        </p:txBody>
      </p:sp>
      <p:sp>
        <p:nvSpPr>
          <p:cNvPr id="81" name="Google Shape;81;p1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53625" y="2429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Plot: Total time played per school</a:t>
            </a:r>
            <a:endParaRPr/>
          </a:p>
        </p:txBody>
      </p:sp>
      <p:sp>
        <p:nvSpPr>
          <p:cNvPr id="87" name="Google Shape;87;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8" name="Google Shape;88;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6"/>
          <p:cNvPicPr preferRelativeResize="0"/>
          <p:nvPr/>
        </p:nvPicPr>
        <p:blipFill>
          <a:blip r:embed="rId3">
            <a:alphaModFix/>
          </a:blip>
          <a:stretch>
            <a:fillRect/>
          </a:stretch>
        </p:blipFill>
        <p:spPr>
          <a:xfrm>
            <a:off x="242075" y="925825"/>
            <a:ext cx="7516551" cy="4217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60950" y="4412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Total time played per school</a:t>
            </a:r>
            <a:endParaRPr/>
          </a:p>
        </p:txBody>
      </p:sp>
      <p:sp>
        <p:nvSpPr>
          <p:cNvPr id="95" name="Google Shape;95;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6" name="Google Shape;96;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7"/>
          <p:cNvPicPr preferRelativeResize="0"/>
          <p:nvPr/>
        </p:nvPicPr>
        <p:blipFill>
          <a:blip r:embed="rId3">
            <a:alphaModFix/>
          </a:blip>
          <a:stretch>
            <a:fillRect/>
          </a:stretch>
        </p:blipFill>
        <p:spPr>
          <a:xfrm>
            <a:off x="460950" y="1403251"/>
            <a:ext cx="5428550" cy="376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a:t>
            </a:r>
            <a:r>
              <a:rPr lang="en"/>
              <a:t>time</a:t>
            </a:r>
            <a:r>
              <a:rPr lang="en"/>
              <a:t> per school</a:t>
            </a:r>
            <a:endParaRPr/>
          </a:p>
        </p:txBody>
      </p:sp>
      <p:sp>
        <p:nvSpPr>
          <p:cNvPr id="103" name="Google Shape;103;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4" name="Google Shape;104;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18"/>
          <p:cNvPicPr preferRelativeResize="0"/>
          <p:nvPr/>
        </p:nvPicPr>
        <p:blipFill>
          <a:blip r:embed="rId3">
            <a:alphaModFix/>
          </a:blip>
          <a:stretch>
            <a:fillRect/>
          </a:stretch>
        </p:blipFill>
        <p:spPr>
          <a:xfrm>
            <a:off x="359400" y="1506425"/>
            <a:ext cx="4982400" cy="356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26078" y="786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Second point</a:t>
            </a:r>
            <a:endParaRPr/>
          </a:p>
        </p:txBody>
      </p:sp>
      <p:sp>
        <p:nvSpPr>
          <p:cNvPr id="111" name="Google Shape;111;p19"/>
          <p:cNvSpPr txBox="1"/>
          <p:nvPr>
            <p:ph idx="1" type="body"/>
          </p:nvPr>
        </p:nvSpPr>
        <p:spPr>
          <a:xfrm>
            <a:off x="3731750" y="1364900"/>
            <a:ext cx="4489500" cy="316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1. Find out how much time each school student spends on each event</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2. Find the top three events that each student spends the most time on it</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3. Sort from largest to smallest</a:t>
            </a:r>
            <a:endParaRPr/>
          </a:p>
        </p:txBody>
      </p:sp>
      <p:sp>
        <p:nvSpPr>
          <p:cNvPr id="112" name="Google Shape;112;p19"/>
          <p:cNvSpPr txBox="1"/>
          <p:nvPr/>
        </p:nvSpPr>
        <p:spPr>
          <a:xfrm>
            <a:off x="3579350" y="6344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3" name="Google Shape;113;p19"/>
          <p:cNvSpPr txBox="1"/>
          <p:nvPr/>
        </p:nvSpPr>
        <p:spPr>
          <a:xfrm>
            <a:off x="3731750" y="7868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4" name="Google Shape;114;p19"/>
          <p:cNvSpPr txBox="1"/>
          <p:nvPr/>
        </p:nvSpPr>
        <p:spPr>
          <a:xfrm>
            <a:off x="3553250" y="1419575"/>
            <a:ext cx="507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15" name="Google Shape;115;p19"/>
          <p:cNvSpPr txBox="1"/>
          <p:nvPr/>
        </p:nvSpPr>
        <p:spPr>
          <a:xfrm>
            <a:off x="3705650" y="1571975"/>
            <a:ext cx="50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26078" y="62985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a:t>
            </a:r>
            <a:endParaRPr/>
          </a:p>
        </p:txBody>
      </p:sp>
      <p:sp>
        <p:nvSpPr>
          <p:cNvPr id="121" name="Google Shape;121;p20"/>
          <p:cNvSpPr txBox="1"/>
          <p:nvPr>
            <p:ph idx="1" type="body"/>
          </p:nvPr>
        </p:nvSpPr>
        <p:spPr>
          <a:xfrm>
            <a:off x="3652225" y="990000"/>
            <a:ext cx="4653900" cy="3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Determine whether new players will spend the same amount of time on the same event by finding out how many times each school student has played the game on which event.</a:t>
            </a:r>
            <a:endParaRPr sz="1400">
              <a:solidFill>
                <a:srgbClr val="000000"/>
              </a:solidFill>
            </a:endParaRPr>
          </a:p>
          <a:p>
            <a:pPr indent="0" lvl="0" marL="0" rtl="0" algn="l">
              <a:spcBef>
                <a:spcPts val="1600"/>
              </a:spcBef>
              <a:spcAft>
                <a:spcPts val="1600"/>
              </a:spcAft>
              <a:buNone/>
            </a:pPr>
            <a:r>
              <a:rPr lang="en" sz="1400">
                <a:solidFill>
                  <a:srgbClr val="000000"/>
                </a:solidFill>
              </a:rPr>
              <a:t>We can see from the bar plots of schools 6266 and 647 that the event "Scan Scene" is triggered the most times, which means that students spend a lot of time on "Scan Scene" when playing the game.</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128" name="Google Shape;128;p21"/>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